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8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84" d="100"/>
          <a:sy n="84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8456C2-9C2F-4230-A40E-3002DA90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295B147-70B5-44A6-89F9-23408F086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CA5AB9-2DA1-42AA-9E8D-0718ABC7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B38EAA-2C93-426A-A933-08B68B8D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91D141-42B3-4D86-8A70-BB43DF1E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94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C6A0DE-1B63-4476-B199-8270BA34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54E758A-C1A8-4B5D-88C7-D339A2C51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254F6A-1B3C-4533-A802-4332C666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39AABA-4EDE-4D23-A080-9209283C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652678-25DF-4C39-88DA-A09200D0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38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25E6092-55A2-4285-B2D8-0439A1B66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D1E3231-4733-4278-A947-9F3B3B4C6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D197A1-5498-4172-8F8A-C2F253E4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FA21C8-DB5A-4755-A5AB-555BA659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E9FE0C-1207-4BD5-90D9-CD9D496C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39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91C80-42BD-4A98-96F5-F75002E1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9D2FD9-584E-42E1-B39E-B516E686A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5F29A8-C2A2-4467-823C-55C38B96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617C59-DA15-4444-A6C5-0EBA82B2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75C4B4-3C24-493E-889A-F31E2212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37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9DC606-387B-4D32-BAE6-AECF84C6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C2EE9C-79BC-4784-9060-C288619CC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862A71-F3A3-44F6-A340-E8DF5813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DDA0C0-31BA-4394-8BDF-57830464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8C0B17-09C4-46EA-B374-D27D51A2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00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ED110A-F05B-4CD8-9FAF-EBA0C7F4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39CFBE-8536-4BE3-9204-5297EA110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A9854B9-CC37-4B8E-ADC2-05155C83F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D1BF1B-298E-4306-ADF0-A18242F1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D518AF9-4034-47E7-AFA4-18C0C92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A89D1C-22A1-45EA-A883-605555B6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22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763875-23B9-44C7-9158-A4DDCB38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B40C8D-D136-4ECA-81BA-F93979CB4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9B5382-28E9-4465-8228-33EF44E41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3185C92-D02A-4018-BA04-060387F1A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13D0C6-3775-42E3-B3D5-A316F6875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D86327-D383-402C-BBA8-40C8B358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075EE20-62A4-45DE-851E-070B4CB8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2D857F7-219B-48B9-BAEC-07F73B8F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1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69099-DA45-456F-8E40-262B770D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8B45B83-DB0C-497B-B723-22FB9275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B44BCA7-179E-4E66-A43D-662A11EB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EB91AF-1155-4B96-AA93-0057D196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01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26C6C17-2532-4A98-A1C6-FA22B82A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9A31AC2-2735-4413-83ED-BCCB756D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955F47-E66A-4870-B9AE-45C6E74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778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290532-D3EB-4D7C-86CD-5A415A52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D27FBC-8D96-4FF2-8464-AE88E919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C4C553-33A3-4532-B1CF-4F8DB4848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0D3C0B-EFD5-4681-A393-8ABA0535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2602A0-37C7-44DB-8F8A-EBB4E171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F0786E-B615-4D58-BFD2-EA7D3864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15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3B8243-81D0-4EDD-8220-0D43F154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609BFF6-D6A4-4E09-A184-634E68144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AE3F7D-13B4-4CBE-B563-C3A7AAFC1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F915A0-F747-4447-96CB-CE651794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8F636EC-ACD0-47B7-BF8A-3523483E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7A471E-2C81-4FCD-83A8-6EF67D25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55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25ECF97-EF22-4271-B41A-0128CF6A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7529EB-EF23-4A49-9835-8EC7B267B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1D7E5A-4A20-437A-A900-6BE93BE35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F1E5-F7E3-4AD9-A59F-7B3FC72C6DD1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41A797-B6C4-4CF2-9C69-957A5C18A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6BC85B-2F31-465B-AD59-893FC3F9F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159C-B1BA-4405-9558-DC67D71BC9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69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B0B76B-E011-404E-9941-4F23E3231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6717"/>
          </a:xfrm>
        </p:spPr>
        <p:txBody>
          <a:bodyPr>
            <a:normAutofit fontScale="90000"/>
          </a:bodyPr>
          <a:lstStyle/>
          <a:p>
            <a:br>
              <a:rPr lang="sv-SE" sz="8000" b="1" dirty="0">
                <a:solidFill>
                  <a:schemeClr val="bg2"/>
                </a:solidFill>
                <a:latin typeface="+mn-lt"/>
              </a:rPr>
            </a:br>
            <a:br>
              <a:rPr lang="sv-SE" sz="8000" b="1" dirty="0">
                <a:solidFill>
                  <a:schemeClr val="bg2"/>
                </a:solidFill>
                <a:latin typeface="+mn-lt"/>
              </a:rPr>
            </a:br>
            <a:br>
              <a:rPr lang="sv-SE" sz="8000" b="1" dirty="0">
                <a:solidFill>
                  <a:schemeClr val="bg2"/>
                </a:solidFill>
                <a:latin typeface="+mn-lt"/>
              </a:rPr>
            </a:br>
            <a:r>
              <a:rPr lang="sv-SE" sz="8000" b="1" dirty="0">
                <a:solidFill>
                  <a:schemeClr val="bg2"/>
                </a:solidFill>
                <a:latin typeface="+mn-lt"/>
              </a:rPr>
              <a:t>Hofors AIF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C90F6A2-64F1-4788-BC44-39666F6AE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30232"/>
          </a:xfrm>
        </p:spPr>
        <p:txBody>
          <a:bodyPr>
            <a:normAutofit/>
          </a:bodyPr>
          <a:lstStyle/>
          <a:p>
            <a:endParaRPr lang="sv-SE" sz="5400" dirty="0"/>
          </a:p>
          <a:p>
            <a:r>
              <a:rPr lang="sv-SE" sz="5400" dirty="0"/>
              <a:t>”mer än en idrottsförening”</a:t>
            </a:r>
          </a:p>
          <a:p>
            <a:endParaRPr lang="sv-SE" sz="5400" dirty="0"/>
          </a:p>
          <a:p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A4BAC9-BEFC-4E46-9A9C-739148482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52" y="904714"/>
            <a:ext cx="1389273" cy="16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fors AIF - Wikipedia">
            <a:extLst>
              <a:ext uri="{FF2B5EF4-FFF2-40B4-BE49-F238E27FC236}">
                <a16:creationId xmlns:a16="http://schemas.microsoft.com/office/drawing/2014/main" id="{343AC97F-B652-4FC6-907D-C54E6A1A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945421"/>
            <a:ext cx="4311015" cy="512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820C030-F09E-4D64-8529-2E5CB0D6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714500"/>
            <a:ext cx="5238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0CC25EB-CFDE-42C2-BC72-586BB876EB07}"/>
              </a:ext>
            </a:extLst>
          </p:cNvPr>
          <p:cNvSpPr txBox="1"/>
          <p:nvPr/>
        </p:nvSpPr>
        <p:spPr>
          <a:xfrm>
            <a:off x="6096000" y="400050"/>
            <a:ext cx="58597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Vision</a:t>
            </a:r>
          </a:p>
          <a:p>
            <a:pPr algn="ctr"/>
            <a:r>
              <a:rPr lang="sv-SE" b="1" dirty="0"/>
              <a:t>Hofors AIF – Mer än en idrottsförening. </a:t>
            </a:r>
          </a:p>
          <a:p>
            <a:pPr algn="ctr"/>
            <a:endParaRPr lang="sv-SE" b="1" dirty="0"/>
          </a:p>
          <a:p>
            <a:pPr algn="ctr"/>
            <a:r>
              <a:rPr lang="sv-SE" b="1" dirty="0"/>
              <a:t>Värdegrund</a:t>
            </a:r>
          </a:p>
          <a:p>
            <a:pPr algn="ctr"/>
            <a:r>
              <a:rPr lang="sv-SE" sz="1400" dirty="0"/>
              <a:t>Föreningens värdegrund bottnar i fyra grundpelare som är utgångspunkten för vad det innebär att vara en HAIFARE.</a:t>
            </a:r>
            <a:endParaRPr lang="sv-SE" dirty="0"/>
          </a:p>
          <a:p>
            <a:pPr algn="ctr"/>
            <a:r>
              <a:rPr lang="sv-SE" b="1" dirty="0"/>
              <a:t>H</a:t>
            </a:r>
            <a:r>
              <a:rPr lang="sv-SE" sz="1400" b="1" dirty="0"/>
              <a:t>AIF-hjärtat </a:t>
            </a:r>
          </a:p>
          <a:p>
            <a:pPr algn="ctr"/>
            <a:r>
              <a:rPr lang="sv-SE" sz="1400" dirty="0"/>
              <a:t>symboliseras av stolthet för föreningen, gemenskap och en ömsesidig respekt för varandra. </a:t>
            </a:r>
          </a:p>
          <a:p>
            <a:pPr algn="ctr"/>
            <a:r>
              <a:rPr lang="sv-SE" b="1" dirty="0"/>
              <a:t>A</a:t>
            </a:r>
            <a:r>
              <a:rPr lang="sv-SE" sz="1400" b="1" dirty="0"/>
              <a:t>nsvar</a:t>
            </a:r>
          </a:p>
          <a:p>
            <a:pPr algn="ctr"/>
            <a:r>
              <a:rPr lang="sv-SE" sz="1400" dirty="0"/>
              <a:t>Vi tar ett gemensamt ansvar för att skapa en miljö där vi gör varandra bättre och vill varandra väl.</a:t>
            </a:r>
          </a:p>
          <a:p>
            <a:pPr algn="ctr"/>
            <a:r>
              <a:rPr lang="sv-SE" b="1" dirty="0"/>
              <a:t>I</a:t>
            </a:r>
            <a:r>
              <a:rPr lang="sv-SE" sz="1400" b="1" dirty="0"/>
              <a:t>nspiration</a:t>
            </a:r>
          </a:p>
          <a:p>
            <a:pPr algn="ctr"/>
            <a:r>
              <a:rPr lang="sv-SE" sz="1400" dirty="0"/>
              <a:t>Vi vill inspirera till träning och utveckling som skapar trygga individer både på och utanför idrottsarenan. </a:t>
            </a:r>
          </a:p>
          <a:p>
            <a:pPr algn="ctr"/>
            <a:r>
              <a:rPr lang="sv-SE" b="1" dirty="0"/>
              <a:t>F</a:t>
            </a:r>
            <a:r>
              <a:rPr lang="sv-SE" sz="1400" b="1" dirty="0"/>
              <a:t>ramtid</a:t>
            </a:r>
          </a:p>
          <a:p>
            <a:pPr algn="ctr"/>
            <a:r>
              <a:rPr lang="sv-SE" sz="1400" dirty="0"/>
              <a:t>Genom delaktighet och engagemang skapar vi en hållbar framtid både sportsligt och ekonomiskt</a:t>
            </a:r>
            <a:r>
              <a:rPr lang="sv-SE" dirty="0"/>
              <a:t>. </a:t>
            </a:r>
          </a:p>
          <a:p>
            <a:pPr algn="ctr"/>
            <a:endParaRPr lang="sv-SE" b="1" dirty="0"/>
          </a:p>
          <a:p>
            <a:pPr algn="ctr"/>
            <a:r>
              <a:rPr lang="sv-SE" b="1" dirty="0"/>
              <a:t>Verksamhetsidé</a:t>
            </a:r>
          </a:p>
          <a:p>
            <a:pPr algn="ctr"/>
            <a:r>
              <a:rPr lang="sv-SE" dirty="0"/>
              <a:t>Hofors AIF ska erbjuda en bredd av aktiviteter för alla invånarna i Hofors kommun oavsett förutsättningar. Vi verkar för att ge alla möjlighet till en meningsfull fritid. </a:t>
            </a:r>
          </a:p>
        </p:txBody>
      </p:sp>
    </p:spTree>
    <p:extLst>
      <p:ext uri="{BB962C8B-B14F-4D97-AF65-F5344CB8AC3E}">
        <p14:creationId xmlns:p14="http://schemas.microsoft.com/office/powerpoint/2010/main" val="257359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30C184-6515-47A3-9E14-3D8DF7A1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45" y="314588"/>
            <a:ext cx="4857045" cy="1325563"/>
          </a:xfrm>
        </p:spPr>
        <p:txBody>
          <a:bodyPr>
            <a:normAutofit/>
          </a:bodyPr>
          <a:lstStyle/>
          <a:p>
            <a:r>
              <a:rPr lang="sv-SE" sz="6000" b="1" dirty="0">
                <a:solidFill>
                  <a:schemeClr val="bg2">
                    <a:lumMod val="90000"/>
                  </a:schemeClr>
                </a:solidFill>
                <a:latin typeface="+mn-lt"/>
              </a:rPr>
              <a:t>HAIF 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6650CB-5B96-4A56-9D05-9A1148494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645" y="1529292"/>
            <a:ext cx="5181600" cy="4351338"/>
          </a:xfrm>
        </p:spPr>
        <p:txBody>
          <a:bodyPr>
            <a:normAutofit/>
          </a:bodyPr>
          <a:lstStyle/>
          <a:p>
            <a:r>
              <a:rPr lang="sv-SE" sz="4400" dirty="0"/>
              <a:t>Friidrott</a:t>
            </a:r>
          </a:p>
          <a:p>
            <a:r>
              <a:rPr lang="sv-SE" sz="4400" dirty="0"/>
              <a:t>Fotboll</a:t>
            </a:r>
          </a:p>
          <a:p>
            <a:r>
              <a:rPr lang="sv-SE" sz="4400" dirty="0"/>
              <a:t>Stålkompisarna</a:t>
            </a:r>
          </a:p>
          <a:p>
            <a:r>
              <a:rPr lang="sv-SE" sz="4400" dirty="0"/>
              <a:t>Fredagsbollen</a:t>
            </a:r>
          </a:p>
          <a:p>
            <a:r>
              <a:rPr lang="sv-SE" sz="4400" dirty="0"/>
              <a:t>HAIF-stugan</a:t>
            </a:r>
          </a:p>
          <a:p>
            <a:r>
              <a:rPr lang="sv-SE" sz="4400" dirty="0"/>
              <a:t>Motionsbingo</a:t>
            </a:r>
          </a:p>
        </p:txBody>
      </p:sp>
      <p:pic>
        <p:nvPicPr>
          <p:cNvPr id="1026" name="Picture 2" descr="Hofors AIF - Imorgon kan du besöka HAIF-stugan o fika o... | Facebook">
            <a:extLst>
              <a:ext uri="{FF2B5EF4-FFF2-40B4-BE49-F238E27FC236}">
                <a16:creationId xmlns:a16="http://schemas.microsoft.com/office/drawing/2014/main" id="{2D5D5377-458A-430B-A1EE-5E65FF42DE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40695"/>
            <a:ext cx="5536268" cy="55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0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BD89EA-8E72-4818-9F03-1ABE6973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503"/>
            <a:ext cx="3932237" cy="754377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+mn-lt"/>
              </a:rPr>
              <a:t>Friidrott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71426511-DBB2-4180-AFA6-6BBDE95163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45553" y="64361"/>
            <a:ext cx="5289548" cy="66989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7DDCF6-5CBE-4F8A-9B91-703EC0ED4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sz="3600" dirty="0"/>
              <a:t>Barn mellan 6-12 år</a:t>
            </a:r>
          </a:p>
          <a:p>
            <a:r>
              <a:rPr lang="sv-SE" sz="3600" dirty="0"/>
              <a:t>10-15 st.</a:t>
            </a:r>
          </a:p>
          <a:p>
            <a:r>
              <a:rPr lang="sv-SE" sz="3600" dirty="0"/>
              <a:t>Träningar året runt, Värnahallen, Stålringen</a:t>
            </a:r>
          </a:p>
          <a:p>
            <a:r>
              <a:rPr lang="sv-SE" sz="3600" dirty="0" err="1"/>
              <a:t>HAIF´s</a:t>
            </a:r>
            <a:r>
              <a:rPr lang="sv-SE" sz="3600" dirty="0"/>
              <a:t> löpargrupp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64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232CEF-31DD-4804-AF26-2E55C0C5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5009"/>
          </a:xfrm>
        </p:spPr>
        <p:txBody>
          <a:bodyPr>
            <a:normAutofit/>
          </a:bodyPr>
          <a:lstStyle/>
          <a:p>
            <a:r>
              <a:rPr lang="sv-SE" sz="4400" b="1" dirty="0">
                <a:latin typeface="+mn-lt"/>
              </a:rPr>
              <a:t>Fotboll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6BD23D7-A752-48BB-895A-C2F7FCC5F5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006265" y="617220"/>
            <a:ext cx="6817969" cy="56006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414033-DDDE-4540-8F2A-C501F8952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272209"/>
            <a:ext cx="3932237" cy="5025721"/>
          </a:xfrm>
        </p:spPr>
        <p:txBody>
          <a:bodyPr>
            <a:noAutofit/>
          </a:bodyPr>
          <a:lstStyle/>
          <a:p>
            <a:r>
              <a:rPr lang="sv-SE" sz="2000" b="1" u="sng" dirty="0"/>
              <a:t>Seniorfotboll</a:t>
            </a:r>
          </a:p>
          <a:p>
            <a:r>
              <a:rPr lang="sv-SE" sz="2000" b="1" dirty="0"/>
              <a:t>Dam div 3</a:t>
            </a:r>
          </a:p>
          <a:p>
            <a:r>
              <a:rPr lang="sv-SE" sz="2000" b="1" dirty="0"/>
              <a:t>Herr div 6</a:t>
            </a:r>
          </a:p>
          <a:p>
            <a:r>
              <a:rPr lang="sv-SE" sz="2000" b="1" dirty="0"/>
              <a:t>Herr div 4</a:t>
            </a:r>
          </a:p>
          <a:p>
            <a:r>
              <a:rPr lang="sv-SE" sz="2000" b="1" u="sng" dirty="0"/>
              <a:t>Barn o ungdom</a:t>
            </a:r>
          </a:p>
          <a:p>
            <a:r>
              <a:rPr lang="sv-SE" sz="2000" b="1" dirty="0"/>
              <a:t>F 11/14, P 13/14, P 11/12, F 09/10, P 09/10, F 07/08, P 07/08, F 05/06, P 05/06</a:t>
            </a:r>
          </a:p>
          <a:p>
            <a:r>
              <a:rPr lang="sv-SE" sz="2000" b="1" dirty="0"/>
              <a:t>Domare, utbildningar</a:t>
            </a:r>
          </a:p>
          <a:p>
            <a:r>
              <a:rPr lang="sv-SE" sz="2000" b="1" dirty="0"/>
              <a:t>Ledare ca. 35 st.</a:t>
            </a:r>
          </a:p>
          <a:p>
            <a:r>
              <a:rPr lang="sv-SE" sz="2000" b="1" dirty="0"/>
              <a:t>Träningar inomhus på vintern i Värnahallen och Hofors Hallen</a:t>
            </a:r>
          </a:p>
          <a:p>
            <a:r>
              <a:rPr lang="sv-SE" sz="2000" b="1" dirty="0"/>
              <a:t>Stålringen är vår hemmaarena på sommaren!</a:t>
            </a:r>
          </a:p>
        </p:txBody>
      </p:sp>
    </p:spTree>
    <p:extLst>
      <p:ext uri="{BB962C8B-B14F-4D97-AF65-F5344CB8AC3E}">
        <p14:creationId xmlns:p14="http://schemas.microsoft.com/office/powerpoint/2010/main" val="248176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AFA9E9-1FC1-44DB-B8FC-8855665B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161" y="457200"/>
            <a:ext cx="3932237" cy="1658983"/>
          </a:xfrm>
        </p:spPr>
        <p:txBody>
          <a:bodyPr>
            <a:normAutofit fontScale="90000"/>
          </a:bodyPr>
          <a:lstStyle/>
          <a:p>
            <a:r>
              <a:rPr lang="sv-SE" b="1" dirty="0">
                <a:latin typeface="+mn-lt"/>
              </a:rPr>
              <a:t>Stålkompisarna, </a:t>
            </a:r>
            <a:br>
              <a:rPr lang="sv-SE" b="1" dirty="0">
                <a:latin typeface="+mn-lt"/>
              </a:rPr>
            </a:br>
            <a:r>
              <a:rPr lang="sv-SE" b="1" dirty="0">
                <a:latin typeface="+mn-lt"/>
              </a:rPr>
              <a:t>träning för personer i alla åldrar med någon slags funktionsvariation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12A2D8-7658-4F79-91DF-6B7330406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1161" y="2401345"/>
            <a:ext cx="3932237" cy="3645125"/>
          </a:xfrm>
        </p:spPr>
        <p:txBody>
          <a:bodyPr/>
          <a:lstStyle/>
          <a:p>
            <a:r>
              <a:rPr lang="sv-SE" sz="2400" dirty="0"/>
              <a:t>Aktivitetsdag på Stålringen hösten 2019</a:t>
            </a:r>
          </a:p>
          <a:p>
            <a:r>
              <a:rPr lang="sv-SE" sz="2400" dirty="0"/>
              <a:t>Första Stålkompisträningen februari 2020 i Värnahallen.</a:t>
            </a:r>
          </a:p>
          <a:p>
            <a:r>
              <a:rPr lang="sv-SE" sz="2400" dirty="0"/>
              <a:t>Under våren och sommaren tränar vi på Stålringen.</a:t>
            </a:r>
          </a:p>
          <a:p>
            <a:r>
              <a:rPr lang="sv-SE" sz="2400" dirty="0"/>
              <a:t>Våra Stålkompisar är mellan 5-40 år med olika funktionsvariationer.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9EB383-A10C-4B07-BF30-631624D17A8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400050" y="697230"/>
            <a:ext cx="6340475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8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E1F2D6-C3C8-4C2B-A20F-19FBA45B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22960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+mn-lt"/>
              </a:rPr>
              <a:t>Fredagsbollen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98647751-4130-4CCC-9573-AA2C3ADA55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183188" y="457200"/>
            <a:ext cx="6418262" cy="5619281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C2472A-E065-4B0E-9D3E-10C0FA4B8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87653"/>
            <a:ext cx="3932237" cy="4588828"/>
          </a:xfrm>
        </p:spPr>
        <p:txBody>
          <a:bodyPr>
            <a:normAutofit lnSpcReduction="10000"/>
          </a:bodyPr>
          <a:lstStyle/>
          <a:p>
            <a:r>
              <a:rPr lang="sv-SE" sz="1800" b="1" dirty="0"/>
              <a:t>”En meningsfull fritid för alla”</a:t>
            </a:r>
          </a:p>
          <a:p>
            <a:r>
              <a:rPr lang="sv-SE" sz="1800" b="1" dirty="0"/>
              <a:t>Stor aktivitet av spontanfotboll på Stålringen på sommaren. </a:t>
            </a:r>
          </a:p>
          <a:p>
            <a:r>
              <a:rPr lang="sv-SE" sz="1800" b="1" dirty="0"/>
              <a:t>Startade i dec. 2019. </a:t>
            </a:r>
          </a:p>
          <a:p>
            <a:r>
              <a:rPr lang="sv-SE" sz="1800" b="1" dirty="0"/>
              <a:t>Barn och ungdomar i årskurs 4-9.</a:t>
            </a:r>
          </a:p>
          <a:p>
            <a:r>
              <a:rPr lang="sv-SE" sz="1800" b="1" dirty="0"/>
              <a:t>Inget medlemskap, tillhörande av lag.</a:t>
            </a:r>
          </a:p>
          <a:p>
            <a:r>
              <a:rPr lang="sv-SE" sz="1800" b="1" dirty="0"/>
              <a:t>Ingen kostnad.</a:t>
            </a:r>
          </a:p>
          <a:p>
            <a:r>
              <a:rPr lang="sv-SE" sz="1800" b="1" dirty="0"/>
              <a:t>Intresset har ökat och ökat.</a:t>
            </a:r>
          </a:p>
          <a:p>
            <a:r>
              <a:rPr lang="sv-SE" sz="1800" b="1" dirty="0"/>
              <a:t>Hösten 2020, över 40 unika deltagare och ett snitt på ca 20 st. spelare per gång.</a:t>
            </a:r>
          </a:p>
          <a:p>
            <a:r>
              <a:rPr lang="sv-SE" sz="1800" b="1" dirty="0"/>
              <a:t>Framsteg i ordning och reda, respekt, glädje.</a:t>
            </a:r>
          </a:p>
          <a:p>
            <a:pPr algn="ctr"/>
            <a:r>
              <a:rPr lang="sv-SE" sz="2000" b="1" dirty="0"/>
              <a:t>”Man längtar till nästa gång”</a:t>
            </a:r>
          </a:p>
        </p:txBody>
      </p:sp>
    </p:spTree>
    <p:extLst>
      <p:ext uri="{BB962C8B-B14F-4D97-AF65-F5344CB8AC3E}">
        <p14:creationId xmlns:p14="http://schemas.microsoft.com/office/powerpoint/2010/main" val="220683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D9B411-4334-4BE4-AEF2-3338997D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22960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+mn-lt"/>
              </a:rPr>
              <a:t>HAIF-Stugan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A83A00-7C80-4261-98E4-7DA98A5DE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6251"/>
            <a:ext cx="3932237" cy="4588828"/>
          </a:xfrm>
        </p:spPr>
        <p:txBody>
          <a:bodyPr>
            <a:normAutofit/>
          </a:bodyPr>
          <a:lstStyle/>
          <a:p>
            <a:r>
              <a:rPr lang="sv-SE" sz="2400" dirty="0"/>
              <a:t>80 år 2019</a:t>
            </a:r>
          </a:p>
          <a:p>
            <a:r>
              <a:rPr lang="sv-SE" sz="2400" dirty="0"/>
              <a:t>Nytt tak 2020</a:t>
            </a:r>
          </a:p>
          <a:p>
            <a:r>
              <a:rPr lang="sv-SE" sz="2400" dirty="0"/>
              <a:t>8 bäddar, kök, luftvärmepump och öppenspis, bastu.</a:t>
            </a:r>
          </a:p>
          <a:p>
            <a:r>
              <a:rPr lang="sv-SE" sz="2400" dirty="0"/>
              <a:t>Fika på söndagar i feb-mars</a:t>
            </a:r>
          </a:p>
          <a:p>
            <a:r>
              <a:rPr lang="sv-SE" sz="2400" dirty="0"/>
              <a:t>Uthyrning under hela året, främst till fiskare och jägare.</a:t>
            </a:r>
          </a:p>
          <a:p>
            <a:r>
              <a:rPr lang="sv-SE" sz="2400" dirty="0"/>
              <a:t>Uthyrt över både jul och nyår 2020!</a:t>
            </a:r>
          </a:p>
        </p:txBody>
      </p:sp>
      <p:pic>
        <p:nvPicPr>
          <p:cNvPr id="1026" name="Picture 2" descr="Hofors AIF - Imorgon öppnar vi HAIF-stugan för säsongen... | Facebook">
            <a:extLst>
              <a:ext uri="{FF2B5EF4-FFF2-40B4-BE49-F238E27FC236}">
                <a16:creationId xmlns:a16="http://schemas.microsoft.com/office/drawing/2014/main" id="{C62528B4-7E20-4F24-8797-14B39A453A7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5183188" y="377190"/>
            <a:ext cx="6728240" cy="597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6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F2349D-4D9D-477C-B516-9156335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336" y="521493"/>
            <a:ext cx="3932237" cy="1768681"/>
          </a:xfrm>
        </p:spPr>
        <p:txBody>
          <a:bodyPr>
            <a:noAutofit/>
          </a:bodyPr>
          <a:lstStyle/>
          <a:p>
            <a:r>
              <a:rPr lang="sv-SE" sz="4000" b="1" dirty="0">
                <a:latin typeface="+mn-lt"/>
              </a:rPr>
              <a:t>Motionsbingo runt Hammardammen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5745319F-65D3-46DA-813B-E673533F28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r="14670"/>
          <a:stretch>
            <a:fillRect/>
          </a:stretch>
        </p:blipFill>
        <p:spPr>
          <a:xfrm rot="5400000">
            <a:off x="517172" y="342900"/>
            <a:ext cx="5815013" cy="61722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7AA9E4-2CE8-4E49-9E4C-E0972EBC1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5336" y="2574854"/>
            <a:ext cx="3932237" cy="3909708"/>
          </a:xfrm>
        </p:spPr>
        <p:txBody>
          <a:bodyPr/>
          <a:lstStyle/>
          <a:p>
            <a:r>
              <a:rPr lang="sv-SE" sz="2000" b="1" dirty="0"/>
              <a:t>Söndagar mellan kl. 09.00-11.00</a:t>
            </a:r>
          </a:p>
          <a:p>
            <a:r>
              <a:rPr lang="sv-SE" sz="2000" b="1" dirty="0"/>
              <a:t>Ökat deltagande 2020</a:t>
            </a:r>
          </a:p>
          <a:p>
            <a:r>
              <a:rPr lang="sv-SE" sz="2000" b="1" dirty="0"/>
              <a:t>Sistaapril bingo!</a:t>
            </a:r>
          </a:p>
          <a:p>
            <a:r>
              <a:rPr lang="sv-SE" sz="2000" b="1" dirty="0"/>
              <a:t>Ficklampsbingo 30/10, 380 deltagare!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26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2F9E602-B96C-45A2-896B-F88124DB65F7}"/>
              </a:ext>
            </a:extLst>
          </p:cNvPr>
          <p:cNvSpPr txBox="1"/>
          <p:nvPr/>
        </p:nvSpPr>
        <p:spPr>
          <a:xfrm>
            <a:off x="1741170" y="1227743"/>
            <a:ext cx="87096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Behålla och vårda våra befintliga ledare/lag/träningsgrupper/aktiviteter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Spelarutbildningsplan 1.0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Fotbollsträning för tjejer och killar födda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Idrott för äldre i samarbete med  RF-SISU, ABF och flera föreningar i kommunen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Familj i aktivitet i samarbete med AMI, ABF, RF-SISU Gävleborg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Rörelsefestivalen på Stålringen i samarbete med föreningar i kommunen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098" name="Picture 2" descr="Stålringen, Hofors Instagram posts - Picuki.com">
            <a:extLst>
              <a:ext uri="{FF2B5EF4-FFF2-40B4-BE49-F238E27FC236}">
                <a16:creationId xmlns:a16="http://schemas.microsoft.com/office/drawing/2014/main" id="{B4E33135-C341-4674-BDCD-E7E74104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7" y="3429000"/>
            <a:ext cx="5156553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ålringen, Hofors Instagram posts - Picuki.com">
            <a:extLst>
              <a:ext uri="{FF2B5EF4-FFF2-40B4-BE49-F238E27FC236}">
                <a16:creationId xmlns:a16="http://schemas.microsoft.com/office/drawing/2014/main" id="{70943B72-279D-48B9-BF4C-43B377716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63" y="3429000"/>
            <a:ext cx="502815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6339778-E351-46A0-AD3F-375FE5B7018C}"/>
              </a:ext>
            </a:extLst>
          </p:cNvPr>
          <p:cNvSpPr txBox="1"/>
          <p:nvPr/>
        </p:nvSpPr>
        <p:spPr>
          <a:xfrm>
            <a:off x="939447" y="226814"/>
            <a:ext cx="9795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4800" b="1" dirty="0">
                <a:solidFill>
                  <a:schemeClr val="bg2"/>
                </a:solidFill>
                <a:latin typeface="+mn-lt"/>
              </a:rPr>
              <a:t>Hofors AIF 2021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23693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477</Words>
  <Application>Microsoft Office PowerPoint</Application>
  <PresentationFormat>Bredbild</PresentationFormat>
  <Paragraphs>79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   Hofors AIF</vt:lpstr>
      <vt:lpstr>HAIF 2020</vt:lpstr>
      <vt:lpstr>Friidrott</vt:lpstr>
      <vt:lpstr>Fotboll</vt:lpstr>
      <vt:lpstr>Stålkompisarna,  träning för personer i alla åldrar med någon slags funktionsvariation</vt:lpstr>
      <vt:lpstr>Fredagsbollen</vt:lpstr>
      <vt:lpstr>HAIF-Stugan</vt:lpstr>
      <vt:lpstr>Motionsbingo runt Hammardammen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Hofors AIF</dc:title>
  <dc:creator>Johanna Grönlund</dc:creator>
  <cp:lastModifiedBy>Johanna Grönlund</cp:lastModifiedBy>
  <cp:revision>13</cp:revision>
  <dcterms:created xsi:type="dcterms:W3CDTF">2020-11-25T11:58:46Z</dcterms:created>
  <dcterms:modified xsi:type="dcterms:W3CDTF">2020-12-07T11:43:03Z</dcterms:modified>
</cp:coreProperties>
</file>